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5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45583-1B65-4026-8196-020F28518066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E413-628A-4428-B55F-7DE9D1B8E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452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45583-1B65-4026-8196-020F28518066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E413-628A-4428-B55F-7DE9D1B8E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009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45583-1B65-4026-8196-020F28518066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E413-628A-4428-B55F-7DE9D1B8E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746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45583-1B65-4026-8196-020F28518066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E413-628A-4428-B55F-7DE9D1B8E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382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45583-1B65-4026-8196-020F28518066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E413-628A-4428-B55F-7DE9D1B8E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791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45583-1B65-4026-8196-020F28518066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E413-628A-4428-B55F-7DE9D1B8E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661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45583-1B65-4026-8196-020F28518066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E413-628A-4428-B55F-7DE9D1B8E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383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45583-1B65-4026-8196-020F28518066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E413-628A-4428-B55F-7DE9D1B8E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868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45583-1B65-4026-8196-020F28518066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E413-628A-4428-B55F-7DE9D1B8E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441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45583-1B65-4026-8196-020F28518066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E413-628A-4428-B55F-7DE9D1B8E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312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45583-1B65-4026-8196-020F28518066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E413-628A-4428-B55F-7DE9D1B8E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17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45583-1B65-4026-8196-020F28518066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9E413-628A-4428-B55F-7DE9D1B8E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17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0030" cy="68456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69700" y="-140678"/>
            <a:ext cx="9622300" cy="3742716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Отряд ЮИД </a:t>
            </a:r>
            <a:b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b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«СОШ №6 г. Азнакаево» </a:t>
            </a:r>
            <a:b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Азнакаевского муниципального района </a:t>
            </a:r>
            <a:b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Республики Татарстан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6013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8" b="4836"/>
          <a:stretch/>
        </p:blipFill>
        <p:spPr>
          <a:xfrm>
            <a:off x="6829167" y="264941"/>
            <a:ext cx="5222789" cy="41024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57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275655">
            <a:off x="2666534" y="820395"/>
            <a:ext cx="3855308" cy="238760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Занятия с Юными инспекторами в пришкольном лагере «Родничок»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0470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395" y="113582"/>
            <a:ext cx="6392561" cy="43348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275655">
            <a:off x="2062693" y="1327572"/>
            <a:ext cx="3855308" cy="1348532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Акция «ЗАСВЕТИСЬ»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0025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26"/>
          <a:stretch/>
        </p:blipFill>
        <p:spPr>
          <a:xfrm>
            <a:off x="6905984" y="383366"/>
            <a:ext cx="5203893" cy="44544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698" y="0"/>
            <a:ext cx="1265357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888183">
            <a:off x="2310841" y="940730"/>
            <a:ext cx="4587356" cy="2680899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Общешкольные линейки с приглашением капитана полиции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Исхакова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И.И. и начальника Азнакаевского филиала ГКУ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Сагдатуллины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А.Р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1106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844" y="0"/>
            <a:ext cx="6524368" cy="5486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275655">
            <a:off x="2527503" y="1069254"/>
            <a:ext cx="2718367" cy="1425895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ЮИД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2953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2973" r="871" b="16037"/>
          <a:stretch/>
        </p:blipFill>
        <p:spPr>
          <a:xfrm>
            <a:off x="5874705" y="283355"/>
            <a:ext cx="6106298" cy="48685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275655">
            <a:off x="2259608" y="576489"/>
            <a:ext cx="3889154" cy="2836849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Весёлые занятия с </a:t>
            </a:r>
            <a:b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ЮИД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5531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6033">
            <a:off x="7053538" y="48023"/>
            <a:ext cx="4967545" cy="45362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7" r="19249" b="46667"/>
          <a:stretch/>
        </p:blipFill>
        <p:spPr>
          <a:xfrm rot="20746230">
            <a:off x="2051222" y="148280"/>
            <a:ext cx="5016843" cy="3657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462" y="0"/>
            <a:ext cx="123844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30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47CF3CB-5C7C-4208-B7D5-D3813A5C14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923" t="38764" r="45423" b="26405"/>
          <a:stretch/>
        </p:blipFill>
        <p:spPr>
          <a:xfrm>
            <a:off x="5831059" y="2471327"/>
            <a:ext cx="4346916" cy="268157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76115B6-C025-4272-A573-86C767A8EE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69" t="34453" r="43116" b="24912"/>
          <a:stretch/>
        </p:blipFill>
        <p:spPr>
          <a:xfrm>
            <a:off x="8004517" y="173917"/>
            <a:ext cx="4063217" cy="237320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462" y="0"/>
            <a:ext cx="12384462" cy="6858000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CADC4E73-6EE3-42BD-A1BE-74C59A0135F3}"/>
              </a:ext>
            </a:extLst>
          </p:cNvPr>
          <p:cNvSpPr txBox="1">
            <a:spLocks/>
          </p:cNvSpPr>
          <p:nvPr/>
        </p:nvSpPr>
        <p:spPr>
          <a:xfrm rot="20729725">
            <a:off x="2509899" y="307813"/>
            <a:ext cx="4087189" cy="29590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FF0000"/>
                </a:solidFill>
                <a:latin typeface="+mn-lt"/>
              </a:rPr>
              <a:t>П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+mn-lt"/>
              </a:rPr>
              <a:t>рофильный отряд ЮИД «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+mn-lt"/>
              </a:rPr>
              <a:t>Светофорик</a:t>
            </a:r>
            <a:r>
              <a:rPr lang="ru-RU" sz="2000" b="1" dirty="0">
                <a:solidFill>
                  <a:srgbClr val="FF0000"/>
                </a:solidFill>
                <a:latin typeface="+mn-lt"/>
              </a:rPr>
              <a:t>» 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+mn-lt"/>
              </a:rPr>
              <a:t>показал агитбригаду «Правила движения требуют уважения». Почетными гостями стали начальник отделения ГИБДД отдела МВД России по Азнакаевскому району Лаврентьев А.Н. и Начальник отделения профилактики ГБУ БДД по АМР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+mn-lt"/>
              </a:rPr>
              <a:t>Сагдатуллина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+mn-lt"/>
              </a:rPr>
              <a:t> А.Р. </a:t>
            </a:r>
            <a:endParaRPr lang="ru-RU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666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9EDB27-3314-4775-8CA4-7824AEC00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50F6F6-24C9-4499-84D6-8AD295370D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DF53BD-DCF2-4282-986B-208520E3A2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62" t="28502" r="40231" b="20190"/>
          <a:stretch/>
        </p:blipFill>
        <p:spPr>
          <a:xfrm>
            <a:off x="0" y="0"/>
            <a:ext cx="12192000" cy="688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73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</TotalTime>
  <Words>106</Words>
  <Application>Microsoft Office PowerPoint</Application>
  <PresentationFormat>Широкоэкранный</PresentationFormat>
  <Paragraphs>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Отряд ЮИД  в  МБОУ «СОШ №6 г. Азнакаево»  Азнакаевского муниципального района  Республики Татарстан</vt:lpstr>
      <vt:lpstr>Занятия с Юными инспекторами в пришкольном лагере «Родничок»</vt:lpstr>
      <vt:lpstr>Акция «ЗАСВЕТИСЬ»</vt:lpstr>
      <vt:lpstr>Общешкольные линейки с приглашением капитана полиции Исхакова И.И. и начальника Азнакаевского филиала ГКУ Сагдатуллины А.Р</vt:lpstr>
      <vt:lpstr>Кабинет ЮИД</vt:lpstr>
      <vt:lpstr>Весёлые занятия с  ЮИД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Занятия с Юными инспекторами в пришкольном лагере «Родничок»</dc:title>
  <dc:creator>Adelya</dc:creator>
  <cp:lastModifiedBy>Пользователь</cp:lastModifiedBy>
  <cp:revision>5</cp:revision>
  <dcterms:created xsi:type="dcterms:W3CDTF">2019-03-10T15:13:40Z</dcterms:created>
  <dcterms:modified xsi:type="dcterms:W3CDTF">2021-04-07T10:45:48Z</dcterms:modified>
</cp:coreProperties>
</file>